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71" r:id="rId3"/>
    <p:sldId id="270" r:id="rId4"/>
    <p:sldId id="272" r:id="rId5"/>
    <p:sldId id="275" r:id="rId6"/>
    <p:sldId id="261" r:id="rId7"/>
    <p:sldId id="259" r:id="rId8"/>
    <p:sldId id="260" r:id="rId9"/>
    <p:sldId id="263" r:id="rId10"/>
    <p:sldId id="267" r:id="rId11"/>
    <p:sldId id="264" r:id="rId12"/>
    <p:sldId id="265" r:id="rId13"/>
    <p:sldId id="266" r:id="rId14"/>
    <p:sldId id="268" r:id="rId15"/>
    <p:sldId id="269" r:id="rId16"/>
    <p:sldId id="274" r:id="rId17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2C16"/>
    <a:srgbClr val="0C788E"/>
    <a:srgbClr val="006666"/>
    <a:srgbClr val="0099CC"/>
    <a:srgbClr val="660066"/>
    <a:srgbClr val="5F5F5F"/>
    <a:srgbClr val="663300"/>
    <a:srgbClr val="A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04" autoAdjust="0"/>
    <p:restoredTop sz="94076" autoAdjust="0"/>
  </p:normalViewPr>
  <p:slideViewPr>
    <p:cSldViewPr>
      <p:cViewPr varScale="1">
        <p:scale>
          <a:sx n="104" d="100"/>
          <a:sy n="104" d="100"/>
        </p:scale>
        <p:origin x="1140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gif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4B8FB3-80DF-4BB0-870F-E06236454B97}" type="datetimeFigureOut">
              <a:rPr lang="en-GB" smtClean="0"/>
              <a:t>01/10/2018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BD36E-31DE-4EBB-90BB-ED205D8919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483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BD36E-31DE-4EBB-90BB-ED205D89192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5060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BD36E-31DE-4EBB-90BB-ED205D89192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894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BD36E-31DE-4EBB-90BB-ED205D89192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2060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BD36E-31DE-4EBB-90BB-ED205D89192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1933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BD36E-31DE-4EBB-90BB-ED205D89192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5060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B59DDF3-AE0E-4BAF-A9B3-CE1B9338C31A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00798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42C69F-CACD-4BEA-987F-6B7C8A07324D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433712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B186E3-910F-4FE6-B334-0656F0B728EF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945693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6DF9DE-81C0-487F-917F-3DE041D2B357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574932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D0CE46-1378-4256-AE1A-90F8C2573DA8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107592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867333-58CC-4C60-86AB-BCE288DF3DC6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891239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04AC27-7255-4C2E-929C-D183EFFD0FED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5635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76F4FB-87E7-43A7-AC7A-852C8C67F86A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089609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2043BC-047E-4B53-A99F-FC340D07DFD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745273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6A4F48-15F2-45A5-8851-F6B5E35D4FD7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87866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E14C4E-6401-4F74-8559-9AD60251749C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471575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s-E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A82E31C0-2D55-4409-8A10-065B103EED09}" type="slidenum">
              <a:rPr lang="es-ES" altLang="en-US"/>
              <a:pPr/>
              <a:t>‹#›</a:t>
            </a:fld>
            <a:endParaRPr lang="es-E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hyperlink" Target="http://www.hackersoc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Rectangle 166"/>
          <p:cNvSpPr>
            <a:spLocks noGrp="1" noChangeArrowheads="1"/>
          </p:cNvSpPr>
          <p:nvPr>
            <p:ph type="subTitle" idx="1"/>
          </p:nvPr>
        </p:nvSpPr>
        <p:spPr>
          <a:xfrm>
            <a:off x="1691680" y="4005064"/>
            <a:ext cx="7344816" cy="550862"/>
          </a:xfrm>
        </p:spPr>
        <p:txBody>
          <a:bodyPr/>
          <a:lstStyle/>
          <a:p>
            <a:pPr algn="l">
              <a:lnSpc>
                <a:spcPct val="90000"/>
              </a:lnSpc>
            </a:pPr>
            <a:r>
              <a:rPr lang="es-ES" altLang="en-US" sz="4000" dirty="0" err="1">
                <a:solidFill>
                  <a:schemeClr val="bg1"/>
                </a:solidFill>
                <a:latin typeface="HACKED" panose="02000500000000000000" pitchFamily="2" charset="0"/>
              </a:rPr>
              <a:t>Welcome</a:t>
            </a:r>
            <a:r>
              <a:rPr lang="es-ES" altLang="en-US" sz="4000" dirty="0">
                <a:solidFill>
                  <a:schemeClr val="bg1"/>
                </a:solidFill>
                <a:latin typeface="HACKED" panose="02000500000000000000" pitchFamily="2" charset="0"/>
              </a:rPr>
              <a:t> To </a:t>
            </a:r>
            <a:r>
              <a:rPr lang="es-ES" altLang="en-US" sz="4000" dirty="0" err="1">
                <a:solidFill>
                  <a:schemeClr val="bg1"/>
                </a:solidFill>
                <a:latin typeface="HACKED" panose="02000500000000000000" pitchFamily="2" charset="0"/>
              </a:rPr>
              <a:t>the</a:t>
            </a:r>
            <a:r>
              <a:rPr lang="es-ES" altLang="en-US" sz="4000" dirty="0">
                <a:solidFill>
                  <a:schemeClr val="bg1"/>
                </a:solidFill>
                <a:latin typeface="HACKED" panose="02000500000000000000" pitchFamily="2" charset="0"/>
              </a:rPr>
              <a:t> </a:t>
            </a:r>
            <a:r>
              <a:rPr lang="es-ES" altLang="en-US" sz="4000" dirty="0" err="1">
                <a:solidFill>
                  <a:schemeClr val="bg1"/>
                </a:solidFill>
                <a:latin typeface="HACKED" panose="02000500000000000000" pitchFamily="2" charset="0"/>
              </a:rPr>
              <a:t>HackerSoc</a:t>
            </a:r>
            <a:endParaRPr lang="es-ES" altLang="en-US" sz="4000" dirty="0">
              <a:solidFill>
                <a:schemeClr val="bg1"/>
              </a:solidFill>
              <a:latin typeface="HACKED" panose="02000500000000000000" pitchFamily="2" charset="0"/>
            </a:endParaRPr>
          </a:p>
        </p:txBody>
      </p:sp>
      <p:sp>
        <p:nvSpPr>
          <p:cNvPr id="2215" name="Rectangle 167"/>
          <p:cNvSpPr>
            <a:spLocks noChangeArrowheads="1"/>
          </p:cNvSpPr>
          <p:nvPr/>
        </p:nvSpPr>
        <p:spPr bwMode="auto">
          <a:xfrm>
            <a:off x="1331640" y="4581128"/>
            <a:ext cx="7016130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spcBef>
                <a:spcPct val="20000"/>
              </a:spcBef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algn="ctr">
              <a:spcBef>
                <a:spcPct val="20000"/>
              </a:spcBef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ctr">
              <a:spcBef>
                <a:spcPct val="20000"/>
              </a:spcBef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ctr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ctr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en-US" sz="2400" dirty="0">
                <a:solidFill>
                  <a:schemeClr val="bg1"/>
                </a:solidFill>
                <a:latin typeface="HACKED" panose="02000500000000000000" pitchFamily="2" charset="0"/>
              </a:rPr>
              <a:t>Ethics + hacking methodology + setting up kali </a:t>
            </a:r>
            <a:r>
              <a:rPr lang="en-US" altLang="en-US" sz="2400" dirty="0" err="1">
                <a:solidFill>
                  <a:schemeClr val="bg1"/>
                </a:solidFill>
                <a:latin typeface="HACKED" panose="02000500000000000000" pitchFamily="2" charset="0"/>
              </a:rPr>
              <a:t>linux</a:t>
            </a:r>
            <a:endParaRPr lang="es-ES" altLang="en-US" sz="2400" dirty="0">
              <a:solidFill>
                <a:schemeClr val="bg1"/>
              </a:solidFill>
              <a:latin typeface="HACKED" panose="02000500000000000000" pitchFamily="2" charset="0"/>
            </a:endParaRPr>
          </a:p>
        </p:txBody>
      </p:sp>
      <p:sp>
        <p:nvSpPr>
          <p:cNvPr id="5" name="Rectangle 167"/>
          <p:cNvSpPr>
            <a:spLocks noChangeArrowheads="1"/>
          </p:cNvSpPr>
          <p:nvPr/>
        </p:nvSpPr>
        <p:spPr bwMode="auto">
          <a:xfrm>
            <a:off x="4822923" y="0"/>
            <a:ext cx="4320480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spcBef>
                <a:spcPct val="20000"/>
              </a:spcBef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algn="ctr">
              <a:spcBef>
                <a:spcPct val="20000"/>
              </a:spcBef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algn="ctr">
              <a:spcBef>
                <a:spcPct val="20000"/>
              </a:spcBef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algn="ctr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algn="ctr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>
              <a:lnSpc>
                <a:spcPct val="90000"/>
              </a:lnSpc>
            </a:pPr>
            <a:r>
              <a:rPr lang="en-US" altLang="en-US" sz="1600" dirty="0">
                <a:solidFill>
                  <a:schemeClr val="bg1"/>
                </a:solidFill>
                <a:latin typeface="HACKED" panose="02000500000000000000" pitchFamily="2" charset="0"/>
              </a:rPr>
              <a:t>By </a:t>
            </a:r>
            <a:r>
              <a:rPr lang="en-US" altLang="en-US" sz="1600" dirty="0" err="1">
                <a:solidFill>
                  <a:schemeClr val="bg1"/>
                </a:solidFill>
                <a:latin typeface="HACKED" panose="02000500000000000000" pitchFamily="2" charset="0"/>
              </a:rPr>
              <a:t>Deano</a:t>
            </a:r>
            <a:r>
              <a:rPr lang="en-US" altLang="en-US" sz="1600" dirty="0">
                <a:solidFill>
                  <a:schemeClr val="bg1"/>
                </a:solidFill>
                <a:latin typeface="HACKED" panose="02000500000000000000" pitchFamily="2" charset="0"/>
              </a:rPr>
              <a:t> B0091839@student.itb.ie</a:t>
            </a:r>
            <a:endParaRPr lang="es-ES" altLang="en-US" sz="1600" dirty="0">
              <a:solidFill>
                <a:schemeClr val="bg1"/>
              </a:solidFill>
              <a:latin typeface="HACKED" panose="02000500000000000000" pitchFamily="2" charset="0"/>
            </a:endParaRPr>
          </a:p>
        </p:txBody>
      </p:sp>
      <p:pic>
        <p:nvPicPr>
          <p:cNvPr id="1026" name="Picture 2" descr="C:\Users\Deano\Documents\HackerSoc\SocClear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692697"/>
            <a:ext cx="3468202" cy="338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:\Users\Deano\Documents\HackerSoc\log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74" y="92868"/>
            <a:ext cx="1207293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68760"/>
            <a:ext cx="9144000" cy="4857403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What you Need !!!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 Working laptop ?!?!</a:t>
            </a:r>
          </a:p>
          <a:p>
            <a:r>
              <a:rPr lang="en-GB" dirty="0">
                <a:solidFill>
                  <a:schemeClr val="bg1"/>
                </a:solidFill>
              </a:rPr>
              <a:t>15gbs of free storage space – Recommend 30+</a:t>
            </a:r>
          </a:p>
          <a:p>
            <a:r>
              <a:rPr lang="en-GB" dirty="0">
                <a:solidFill>
                  <a:schemeClr val="bg1"/>
                </a:solidFill>
              </a:rPr>
              <a:t>Minimum of 512mbs of ram – Recommend 8+</a:t>
            </a:r>
          </a:p>
          <a:p>
            <a:r>
              <a:rPr lang="en-GB" dirty="0">
                <a:solidFill>
                  <a:schemeClr val="bg1"/>
                </a:solidFill>
              </a:rPr>
              <a:t>Ability to use Network connection 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96119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kern="0" dirty="0">
                <a:solidFill>
                  <a:schemeClr val="bg1"/>
                </a:solidFill>
                <a:latin typeface="HACKED" panose="02000500000000000000" pitchFamily="2" charset="0"/>
              </a:rPr>
              <a:t>Setting Up Kali Linux</a:t>
            </a:r>
          </a:p>
        </p:txBody>
      </p:sp>
    </p:spTree>
    <p:extLst>
      <p:ext uri="{BB962C8B-B14F-4D97-AF65-F5344CB8AC3E}">
        <p14:creationId xmlns:p14="http://schemas.microsoft.com/office/powerpoint/2010/main" val="2682222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32856"/>
            <a:ext cx="9144000" cy="3635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55576" y="1268760"/>
            <a:ext cx="7855843" cy="792088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>
                <a:solidFill>
                  <a:schemeClr val="bg1"/>
                </a:solidFill>
              </a:rPr>
              <a:t>https://tinyurl.com/5vgw4mp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11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88840"/>
            <a:ext cx="9143999" cy="4350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55576" y="980728"/>
            <a:ext cx="7855843" cy="792088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>
                <a:solidFill>
                  <a:schemeClr val="bg1"/>
                </a:solidFill>
              </a:rPr>
              <a:t>https://tinyurl.com/ycbz3grw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624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92696"/>
            <a:ext cx="9144000" cy="543346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Double Click on the </a:t>
            </a:r>
            <a:r>
              <a:rPr lang="en-GB" dirty="0" err="1">
                <a:solidFill>
                  <a:schemeClr val="bg1"/>
                </a:solidFill>
              </a:rPr>
              <a:t>Kalilinux.ova</a:t>
            </a:r>
            <a:endParaRPr lang="en-GB" dirty="0">
              <a:solidFill>
                <a:schemeClr val="bg1"/>
              </a:solidFill>
            </a:endParaRPr>
          </a:p>
          <a:p>
            <a:pPr lvl="1"/>
            <a:r>
              <a:rPr lang="en-GB" dirty="0">
                <a:solidFill>
                  <a:schemeClr val="bg1"/>
                </a:solidFill>
              </a:rPr>
              <a:t>It will Auto install in virtual Box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Start the Virtual Machine clicking the play button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Login with username = root &amp; password = </a:t>
            </a:r>
            <a:r>
              <a:rPr lang="en-GB" dirty="0" err="1">
                <a:solidFill>
                  <a:schemeClr val="bg1"/>
                </a:solidFill>
              </a:rPr>
              <a:t>toor</a:t>
            </a: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256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268"/>
            <a:ext cx="9144000" cy="6816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7403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6" y="1700808"/>
            <a:ext cx="9124354" cy="4422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-10294" y="764704"/>
            <a:ext cx="9144000" cy="792088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 err="1">
                <a:solidFill>
                  <a:schemeClr val="bg1"/>
                </a:solidFill>
              </a:rPr>
              <a:t>Sudo</a:t>
            </a:r>
            <a:r>
              <a:rPr lang="en-GB" b="1" dirty="0">
                <a:solidFill>
                  <a:schemeClr val="bg1"/>
                </a:solidFill>
              </a:rPr>
              <a:t> apt-get </a:t>
            </a:r>
            <a:r>
              <a:rPr lang="en-GB" b="1" dirty="0" err="1">
                <a:solidFill>
                  <a:schemeClr val="bg1"/>
                </a:solidFill>
              </a:rPr>
              <a:t>dist</a:t>
            </a:r>
            <a:r>
              <a:rPr lang="en-GB" b="1" dirty="0">
                <a:solidFill>
                  <a:schemeClr val="bg1"/>
                </a:solidFill>
              </a:rPr>
              <a:t>-upgrade &amp;&amp; apt-get update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884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7389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215" y="-171400"/>
            <a:ext cx="8229600" cy="11430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HACKED" panose="02000500000000000000" pitchFamily="2" charset="0"/>
              </a:rPr>
              <a:t>The Team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59" y="717899"/>
            <a:ext cx="1987385" cy="1987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237" y="729979"/>
            <a:ext cx="1968299" cy="1972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0846" y="2768822"/>
            <a:ext cx="2146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Dean O’ Neill 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CEO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14592" y="2700726"/>
            <a:ext cx="2146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Alan O’ Riley 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Secretary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81926" y="2768823"/>
            <a:ext cx="22406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Victor Azzam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Sys-Admin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958377" y="5355882"/>
            <a:ext cx="1826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Paddy Kerley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Student Contact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0072" y="5430845"/>
            <a:ext cx="1826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Luke Quigley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Accountant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541589"/>
            <a:ext cx="1805130" cy="1814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9A93D24-574E-4CDB-8402-0141FC14F8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6810" y="733001"/>
            <a:ext cx="1964579" cy="19722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B660F6-99A6-4650-8B5B-35860DF139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0072" y="3611198"/>
            <a:ext cx="1826465" cy="180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490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243408"/>
            <a:ext cx="8229600" cy="11430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HACKED" panose="02000500000000000000" pitchFamily="2" charset="0"/>
              </a:rPr>
              <a:t>The </a:t>
            </a:r>
            <a:r>
              <a:rPr lang="en-GB" dirty="0" err="1">
                <a:solidFill>
                  <a:schemeClr val="bg1"/>
                </a:solidFill>
                <a:latin typeface="HACKED" panose="02000500000000000000" pitchFamily="2" charset="0"/>
              </a:rPr>
              <a:t>Soc</a:t>
            </a:r>
            <a:endParaRPr lang="en-GB" dirty="0">
              <a:solidFill>
                <a:schemeClr val="bg1"/>
              </a:solidFill>
              <a:latin typeface="HACKED" panose="020005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" y="692696"/>
            <a:ext cx="9144000" cy="6165304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</a:rPr>
              <a:t>What is the Society</a:t>
            </a:r>
          </a:p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</a:rPr>
              <a:t>it’s a place for you to learn and make like minded friends, its how I got my job </a:t>
            </a:r>
          </a:p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</a:rPr>
              <a:t>Social media </a:t>
            </a:r>
          </a:p>
          <a:p>
            <a:pPr marL="0" indent="0">
              <a:buNone/>
            </a:pPr>
            <a:r>
              <a:rPr lang="en-GB" sz="1800" dirty="0">
                <a:solidFill>
                  <a:schemeClr val="bg1"/>
                </a:solidFill>
              </a:rPr>
              <a:t>@</a:t>
            </a:r>
            <a:r>
              <a:rPr lang="en-GB" sz="1800" dirty="0" err="1">
                <a:solidFill>
                  <a:schemeClr val="bg1"/>
                </a:solidFill>
              </a:rPr>
              <a:t>HackerSoc</a:t>
            </a:r>
            <a:endParaRPr lang="en-GB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hlinkClick r:id="rId2"/>
              </a:rPr>
              <a:t>www.hackersoc.com</a:t>
            </a:r>
            <a:r>
              <a:rPr lang="en-GB" sz="2400" dirty="0">
                <a:solidFill>
                  <a:schemeClr val="bg1"/>
                </a:solidFill>
              </a:rPr>
              <a:t>      discord.gg/fT8nftZ  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000" dirty="0">
                <a:solidFill>
                  <a:schemeClr val="bg1"/>
                </a:solidFill>
              </a:rPr>
              <a:t>Social </a:t>
            </a:r>
          </a:p>
          <a:p>
            <a:pPr marL="0" indent="0">
              <a:buNone/>
            </a:pPr>
            <a:r>
              <a:rPr lang="en-GB" sz="1400" dirty="0">
                <a:solidFill>
                  <a:schemeClr val="bg1"/>
                </a:solidFill>
              </a:rPr>
              <a:t>Social Nights in “The </a:t>
            </a:r>
            <a:r>
              <a:rPr lang="en-GB" sz="1400" dirty="0" err="1">
                <a:solidFill>
                  <a:schemeClr val="bg1"/>
                </a:solidFill>
              </a:rPr>
              <a:t>GrateWood</a:t>
            </a:r>
            <a:r>
              <a:rPr lang="en-GB" sz="1400" dirty="0">
                <a:solidFill>
                  <a:schemeClr val="bg1"/>
                </a:solidFill>
              </a:rPr>
              <a:t> </a:t>
            </a:r>
            <a:r>
              <a:rPr lang="en-GB" sz="1400" dirty="0" err="1">
                <a:solidFill>
                  <a:schemeClr val="bg1"/>
                </a:solidFill>
              </a:rPr>
              <a:t>Weatherspoons</a:t>
            </a:r>
            <a:r>
              <a:rPr lang="en-GB" sz="1400" dirty="0">
                <a:solidFill>
                  <a:schemeClr val="bg1"/>
                </a:solidFill>
              </a:rPr>
              <a:t>” </a:t>
            </a:r>
            <a:r>
              <a:rPr lang="en-GB" sz="1400" dirty="0" err="1">
                <a:solidFill>
                  <a:schemeClr val="bg1"/>
                </a:solidFill>
              </a:rPr>
              <a:t>Blanchardtown</a:t>
            </a:r>
            <a:endParaRPr lang="en-GB" sz="1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000" dirty="0">
                <a:solidFill>
                  <a:schemeClr val="bg1"/>
                </a:solidFill>
              </a:rPr>
              <a:t>Were All Nerds</a:t>
            </a:r>
          </a:p>
          <a:p>
            <a:pPr marL="0" indent="0">
              <a:buNone/>
            </a:pPr>
            <a:r>
              <a:rPr lang="en-GB" sz="1400" dirty="0">
                <a:solidFill>
                  <a:schemeClr val="bg1"/>
                </a:solidFill>
              </a:rPr>
              <a:t>Some of us Hang out in D Block playing Magic, Gaming, D&amp;D or just talking crap, come say Hi </a:t>
            </a:r>
            <a:endParaRPr lang="en-GB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000" dirty="0" err="1">
                <a:solidFill>
                  <a:schemeClr val="bg1"/>
                </a:solidFill>
              </a:rPr>
              <a:t>Soc</a:t>
            </a:r>
            <a:r>
              <a:rPr lang="en-GB" sz="2000" dirty="0">
                <a:solidFill>
                  <a:schemeClr val="bg1"/>
                </a:solidFill>
              </a:rPr>
              <a:t> Trips and Randomness</a:t>
            </a:r>
          </a:p>
          <a:p>
            <a:pPr marL="0" indent="0">
              <a:buNone/>
            </a:pPr>
            <a:r>
              <a:rPr lang="en-GB" sz="1400" dirty="0">
                <a:solidFill>
                  <a:schemeClr val="bg1"/>
                </a:solidFill>
              </a:rPr>
              <a:t>To visit Conferences around Ireland CTFs, going abroad or even down to </a:t>
            </a:r>
            <a:r>
              <a:rPr lang="en-GB" sz="1400" dirty="0" err="1">
                <a:solidFill>
                  <a:schemeClr val="bg1"/>
                </a:solidFill>
              </a:rPr>
              <a:t>LesuirePlex</a:t>
            </a:r>
            <a:r>
              <a:rPr lang="en-GB" sz="1400" dirty="0">
                <a:solidFill>
                  <a:schemeClr val="bg1"/>
                </a:solidFill>
              </a:rPr>
              <a:t> bowling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921951"/>
            <a:ext cx="648072" cy="667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5939" y="1942930"/>
            <a:ext cx="720080" cy="67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936838"/>
            <a:ext cx="720080" cy="652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 descr="C:\Users\Deano\Downloads\giphy.gif"/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133" y="1936838"/>
            <a:ext cx="2186895" cy="218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013" y="1921951"/>
            <a:ext cx="648072" cy="707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8886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243408"/>
            <a:ext cx="8229600" cy="11430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HACKED" panose="02000500000000000000" pitchFamily="2" charset="0"/>
              </a:rPr>
              <a:t>The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620688"/>
            <a:ext cx="9119617" cy="5544616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</a:rPr>
              <a:t>Hopefully to Have 2 Meetings a week, even more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1</a:t>
            </a:r>
            <a:r>
              <a:rPr lang="en-GB" sz="2400" dirty="0">
                <a:solidFill>
                  <a:schemeClr val="bg1"/>
                </a:solidFill>
              </a:rPr>
              <a:t> – A mini hacking course to teach enough for CTFS “</a:t>
            </a:r>
            <a:r>
              <a:rPr lang="en-GB" sz="2400" dirty="0" err="1">
                <a:solidFill>
                  <a:schemeClr val="bg1"/>
                </a:solidFill>
              </a:rPr>
              <a:t>ZeroDays</a:t>
            </a:r>
            <a:r>
              <a:rPr lang="en-GB" sz="2400" dirty="0">
                <a:solidFill>
                  <a:schemeClr val="bg1"/>
                </a:solidFill>
              </a:rPr>
              <a:t>”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2</a:t>
            </a:r>
            <a:r>
              <a:rPr lang="en-GB" sz="2400" dirty="0">
                <a:solidFill>
                  <a:schemeClr val="bg1"/>
                </a:solidFill>
              </a:rPr>
              <a:t> – A Talk Topic on OPSEC, Security or Tools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3</a:t>
            </a:r>
            <a:r>
              <a:rPr lang="en-GB" sz="2400" dirty="0">
                <a:solidFill>
                  <a:schemeClr val="bg1"/>
                </a:solidFill>
              </a:rPr>
              <a:t> – If you Have a Talk and Want to give it Awesome </a:t>
            </a:r>
            <a:r>
              <a:rPr lang="en-GB" sz="2400" dirty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en-GB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2</a:t>
            </a:r>
            <a:r>
              <a:rPr lang="en-GB" sz="2400" dirty="0">
                <a:solidFill>
                  <a:schemeClr val="bg1"/>
                </a:solidFill>
              </a:rPr>
              <a:t> x Capture the Flag Events – With Prizes 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</a:rPr>
              <a:t>A Monthly Social – 1</a:t>
            </a:r>
            <a:r>
              <a:rPr lang="en-GB" sz="2400" baseline="30000" dirty="0">
                <a:solidFill>
                  <a:schemeClr val="bg1"/>
                </a:solidFill>
              </a:rPr>
              <a:t>st</a:t>
            </a:r>
            <a:r>
              <a:rPr lang="en-GB" sz="2400" dirty="0">
                <a:solidFill>
                  <a:schemeClr val="bg1"/>
                </a:solidFill>
              </a:rPr>
              <a:t> Last Friday before Oct reading week “Halloween, Fancy Dress”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</a:rPr>
              <a:t>Movie Evenings if we get rooms “Hacker Teamed Movies”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S</a:t>
            </a:r>
            <a:r>
              <a:rPr lang="en-GB" sz="2400" dirty="0">
                <a:solidFill>
                  <a:schemeClr val="bg1"/>
                </a:solidFill>
              </a:rPr>
              <a:t>tickers and Hoodies – How Many Would be Interested </a:t>
            </a: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832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HACKED" panose="02000500000000000000" pitchFamily="2" charset="0"/>
              </a:rPr>
              <a:t>The Sponsors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7C7D97-F97E-44A8-98FD-F68F22F54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13" y="1172728"/>
            <a:ext cx="4291854" cy="2253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B08270-129C-4D4F-B9F3-A2E56205D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501" y="1172728"/>
            <a:ext cx="4291854" cy="22465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247123-24AC-433C-9762-7DC0774D4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2940" y="3651692"/>
            <a:ext cx="4392488" cy="225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130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43408"/>
            <a:ext cx="8697144" cy="1143000"/>
          </a:xfrm>
        </p:spPr>
        <p:txBody>
          <a:bodyPr/>
          <a:lstStyle/>
          <a:p>
            <a:pPr algn="l"/>
            <a:r>
              <a:rPr lang="en-GB" dirty="0">
                <a:solidFill>
                  <a:schemeClr val="bg1"/>
                </a:solidFill>
                <a:latin typeface="HACKED" panose="02000500000000000000" pitchFamily="2" charset="0"/>
              </a:rPr>
              <a:t> </a:t>
            </a:r>
            <a:r>
              <a:rPr lang="en-GB" u="sng" dirty="0">
                <a:solidFill>
                  <a:schemeClr val="bg1"/>
                </a:solidFill>
                <a:latin typeface="HACKED" panose="02000500000000000000" pitchFamily="2" charset="0"/>
              </a:rPr>
              <a:t>Ethics</a:t>
            </a:r>
            <a:r>
              <a:rPr lang="en-GB" u="sng" dirty="0"/>
              <a:t> </a:t>
            </a:r>
          </a:p>
        </p:txBody>
      </p:sp>
      <p:pic>
        <p:nvPicPr>
          <p:cNvPr id="159746" name="Picture 2" descr="C:\Users\Deano\Pictures\eccouncil_logo_RGB-240x30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7757" y="2348880"/>
            <a:ext cx="1267340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5" y="14637"/>
            <a:ext cx="4896545" cy="6843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C:\Users\Deano\Pictures\eccouncil_logo_RGB-240x30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348880"/>
            <a:ext cx="1267340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591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en-US" altLang="en-US" dirty="0">
                <a:solidFill>
                  <a:schemeClr val="bg1"/>
                </a:solidFill>
                <a:latin typeface="HACKED" panose="02000500000000000000" pitchFamily="2" charset="0"/>
              </a:rPr>
              <a:t>College Rules</a:t>
            </a:r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836712"/>
            <a:ext cx="9144000" cy="5544616"/>
          </a:xfrm>
        </p:spPr>
        <p:txBody>
          <a:bodyPr/>
          <a:lstStyle/>
          <a:p>
            <a:r>
              <a:rPr lang="en-US" altLang="en-US" sz="2800" dirty="0">
                <a:solidFill>
                  <a:schemeClr val="bg1"/>
                </a:solidFill>
              </a:rPr>
              <a:t>No Hacking on College Systems or Networks</a:t>
            </a:r>
          </a:p>
          <a:p>
            <a:r>
              <a:rPr lang="en-US" altLang="en-US" sz="2800" dirty="0">
                <a:solidFill>
                  <a:schemeClr val="bg1"/>
                </a:solidFill>
              </a:rPr>
              <a:t>No VIRUS’s On College Systems or Networks</a:t>
            </a:r>
          </a:p>
          <a:p>
            <a:r>
              <a:rPr lang="en-US" altLang="en-US" sz="2800" dirty="0">
                <a:solidFill>
                  <a:schemeClr val="bg1"/>
                </a:solidFill>
              </a:rPr>
              <a:t>Do Not Attack Lectures</a:t>
            </a:r>
          </a:p>
          <a:p>
            <a:r>
              <a:rPr lang="en-US" altLang="en-US" sz="2800" dirty="0">
                <a:solidFill>
                  <a:schemeClr val="bg1"/>
                </a:solidFill>
              </a:rPr>
              <a:t>Do Not Attack Students </a:t>
            </a:r>
          </a:p>
          <a:p>
            <a:r>
              <a:rPr lang="en-US" altLang="en-US" sz="2800" dirty="0">
                <a:solidFill>
                  <a:schemeClr val="bg1"/>
                </a:solidFill>
              </a:rPr>
              <a:t>No Leaking Of Personnel Details “Doxing” </a:t>
            </a:r>
          </a:p>
          <a:p>
            <a:r>
              <a:rPr lang="en-US" altLang="en-US" sz="2800" dirty="0">
                <a:solidFill>
                  <a:schemeClr val="bg1"/>
                </a:solidFill>
              </a:rPr>
              <a:t>Follows Irish Laws “</a:t>
            </a:r>
            <a:r>
              <a:rPr lang="en-US" altLang="en-US" sz="1400" dirty="0">
                <a:solidFill>
                  <a:schemeClr val="bg1"/>
                </a:solidFill>
              </a:rPr>
              <a:t>Offenses Relating To Information Systems Act 2017</a:t>
            </a:r>
            <a:r>
              <a:rPr lang="en-US" altLang="en-US" sz="2800" dirty="0">
                <a:solidFill>
                  <a:schemeClr val="bg1"/>
                </a:solidFill>
              </a:rPr>
              <a:t>”</a:t>
            </a:r>
          </a:p>
          <a:p>
            <a:r>
              <a:rPr lang="en-US" altLang="en-US" sz="2800" dirty="0">
                <a:solidFill>
                  <a:schemeClr val="bg1"/>
                </a:solidFill>
              </a:rPr>
              <a:t>Cyber Crime on Campus will be referred to </a:t>
            </a:r>
            <a:r>
              <a:rPr lang="en-GB" sz="2800" dirty="0">
                <a:solidFill>
                  <a:schemeClr val="bg1"/>
                </a:solidFill>
              </a:rPr>
              <a:t>An Garda Síochána </a:t>
            </a:r>
            <a:r>
              <a:rPr lang="en-US" altLang="en-US" sz="2800" dirty="0">
                <a:solidFill>
                  <a:schemeClr val="bg1"/>
                </a:solidFill>
              </a:rPr>
              <a:t> </a:t>
            </a:r>
          </a:p>
          <a:p>
            <a:endParaRPr lang="en-US" alt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800" u="sng" dirty="0">
                <a:solidFill>
                  <a:schemeClr val="bg1"/>
                </a:solidFill>
              </a:rPr>
              <a:t>The Irish Law</a:t>
            </a:r>
          </a:p>
          <a:p>
            <a:pPr marL="0" indent="0">
              <a:buNone/>
            </a:pPr>
            <a:r>
              <a:rPr lang="en-GB" sz="2800" b="1" dirty="0">
                <a:solidFill>
                  <a:schemeClr val="bg1"/>
                </a:solidFill>
              </a:rPr>
              <a:t>https://tinyurl.com/ya3k4aso</a:t>
            </a:r>
            <a:endParaRPr lang="en-US" altLang="en-US" sz="2800" dirty="0">
              <a:solidFill>
                <a:schemeClr val="bg1"/>
              </a:solidFill>
            </a:endParaRPr>
          </a:p>
          <a:p>
            <a:endParaRPr lang="en-US" altLang="en-US" dirty="0">
              <a:solidFill>
                <a:schemeClr val="bg1"/>
              </a:solidFill>
            </a:endParaRPr>
          </a:p>
        </p:txBody>
      </p:sp>
      <p:pic>
        <p:nvPicPr>
          <p:cNvPr id="156676" name="Picture 4" descr="C:\Users\Deano\Pictures\giphy (6).gif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724350"/>
            <a:ext cx="3384376" cy="182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171400"/>
            <a:ext cx="8229600" cy="11430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  <a:latin typeface="HACKED" panose="02000500000000000000" pitchFamily="2" charset="0"/>
              </a:rPr>
              <a:t>Ethical Hacker Society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64704"/>
            <a:ext cx="9144000" cy="54006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There is A No Strikes Policy In The </a:t>
            </a:r>
            <a:r>
              <a:rPr lang="en-GB" dirty="0" err="1">
                <a:solidFill>
                  <a:schemeClr val="bg1"/>
                </a:solidFill>
              </a:rPr>
              <a:t>Soc</a:t>
            </a: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1800" dirty="0">
                <a:solidFill>
                  <a:schemeClr val="bg1"/>
                </a:solidFill>
              </a:rPr>
              <a:t>Caught Hacking on Campus or even off campus you will get a Life Ban</a:t>
            </a:r>
          </a:p>
          <a:p>
            <a:pPr marL="0" indent="0">
              <a:buNone/>
            </a:pPr>
            <a:endParaRPr lang="en-GB" sz="18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Anything Learned In the </a:t>
            </a:r>
            <a:r>
              <a:rPr lang="en-GB" dirty="0" err="1">
                <a:solidFill>
                  <a:schemeClr val="bg1"/>
                </a:solidFill>
              </a:rPr>
              <a:t>Soc</a:t>
            </a:r>
            <a:r>
              <a:rPr lang="en-GB" dirty="0">
                <a:solidFill>
                  <a:schemeClr val="bg1"/>
                </a:solidFill>
              </a:rPr>
              <a:t> Stays in the </a:t>
            </a:r>
            <a:r>
              <a:rPr lang="en-GB" dirty="0" err="1">
                <a:solidFill>
                  <a:schemeClr val="bg1"/>
                </a:solidFill>
              </a:rPr>
              <a:t>Soc</a:t>
            </a: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1800" dirty="0">
                <a:solidFill>
                  <a:schemeClr val="bg1"/>
                </a:solidFill>
              </a:rPr>
              <a:t>Don’t use what you learned Maliciously</a:t>
            </a:r>
          </a:p>
          <a:p>
            <a:pPr marL="0" indent="0">
              <a:buNone/>
            </a:pPr>
            <a:endParaRPr lang="en-GB" sz="18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Don’t Make a show of the </a:t>
            </a:r>
            <a:r>
              <a:rPr lang="en-GB" dirty="0" err="1">
                <a:solidFill>
                  <a:schemeClr val="bg1"/>
                </a:solidFill>
              </a:rPr>
              <a:t>soc</a:t>
            </a: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1800" dirty="0">
                <a:solidFill>
                  <a:schemeClr val="bg1"/>
                </a:solidFill>
              </a:rPr>
              <a:t>Don’t do what you normally wouldn’t a Spoons or Events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You are Yourself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If you are unsure about something     ASK!!!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57698" name="Picture 2" descr="C:\Users\Deano\Pictures\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3068960"/>
            <a:ext cx="3024336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354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8740404"/>
              </p:ext>
            </p:extLst>
          </p:nvPr>
        </p:nvGraphicFramePr>
        <p:xfrm>
          <a:off x="107504" y="1308795"/>
          <a:ext cx="3096344" cy="333756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30963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Stages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GB" b="1" baseline="30000" dirty="0">
                          <a:solidFill>
                            <a:schemeClr val="tx1"/>
                          </a:solidFill>
                        </a:rPr>
                        <a:t>st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Permissions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GB" b="1" baseline="30000" dirty="0">
                          <a:solidFill>
                            <a:schemeClr val="tx1"/>
                          </a:solidFill>
                        </a:rPr>
                        <a:t>nd</a:t>
                      </a:r>
                      <a:r>
                        <a:rPr lang="en-GB" b="1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Foot printing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GB" b="1" baseline="30000" dirty="0">
                          <a:solidFill>
                            <a:schemeClr val="tx1"/>
                          </a:solidFill>
                        </a:rPr>
                        <a:t>rd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Scanning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en-GB" b="1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Exploitation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en-GB" b="1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Privilege</a:t>
                      </a:r>
                      <a:r>
                        <a:rPr lang="en-GB" b="1" baseline="0" dirty="0">
                          <a:solidFill>
                            <a:schemeClr val="tx1"/>
                          </a:solidFill>
                        </a:rPr>
                        <a:t> Escalation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en-GB" b="1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Maintaining</a:t>
                      </a:r>
                      <a:r>
                        <a:rPr lang="en-GB" b="1" baseline="0" dirty="0">
                          <a:solidFill>
                            <a:schemeClr val="tx1"/>
                          </a:solidFill>
                        </a:rPr>
                        <a:t> Access</a:t>
                      </a: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en-GB" b="1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GB" b="1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Covering Tracks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en-GB" b="1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 Reporting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 bwMode="auto">
          <a:xfrm>
            <a:off x="467544" y="-15205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kern="0" dirty="0">
                <a:solidFill>
                  <a:schemeClr val="bg1"/>
                </a:solidFill>
                <a:latin typeface="HACKED" panose="02000500000000000000" pitchFamily="2" charset="0"/>
              </a:rPr>
              <a:t>The Hacking Methodology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547" y="1412776"/>
            <a:ext cx="5790978" cy="30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8476728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5622</TotalTime>
  <Words>479</Words>
  <Application>Microsoft Office PowerPoint</Application>
  <PresentationFormat>On-screen Show (4:3)</PresentationFormat>
  <Paragraphs>103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HACKED</vt:lpstr>
      <vt:lpstr>Wingdings</vt:lpstr>
      <vt:lpstr>Diseño predeterminado</vt:lpstr>
      <vt:lpstr>PowerPoint Presentation</vt:lpstr>
      <vt:lpstr>The Team</vt:lpstr>
      <vt:lpstr>The Soc</vt:lpstr>
      <vt:lpstr>The Plan</vt:lpstr>
      <vt:lpstr>The Sponsors</vt:lpstr>
      <vt:lpstr> Ethics </vt:lpstr>
      <vt:lpstr>College Rules</vt:lpstr>
      <vt:lpstr>Ethical Hacker Society Rules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Dean</cp:lastModifiedBy>
  <cp:revision>780</cp:revision>
  <dcterms:created xsi:type="dcterms:W3CDTF">2010-05-23T14:28:12Z</dcterms:created>
  <dcterms:modified xsi:type="dcterms:W3CDTF">2018-10-01T15:56:11Z</dcterms:modified>
</cp:coreProperties>
</file>

<file path=docProps/thumbnail.jpeg>
</file>